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82" r:id="rId3"/>
    <p:sldId id="261" r:id="rId4"/>
    <p:sldId id="285" r:id="rId5"/>
    <p:sldId id="263" r:id="rId6"/>
    <p:sldId id="283" r:id="rId7"/>
    <p:sldId id="269" r:id="rId8"/>
    <p:sldId id="270" r:id="rId9"/>
    <p:sldId id="286" r:id="rId10"/>
    <p:sldId id="271" r:id="rId11"/>
    <p:sldId id="284" r:id="rId12"/>
    <p:sldId id="277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E4FF6-35F9-4E23-BD03-B13152370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6369F-2944-48F3-A0CB-2E411DCE6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6369F-2944-48F3-A0CB-2E411DCE6E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6369F-2944-48F3-A0CB-2E411DCE6E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3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 smtClean="0"/>
              <a:t>Welcome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2257"/>
            <a:ext cx="4725957" cy="35548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97300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Doel-1612i3\Desktop\English\20120724_1343104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362200" cy="17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04800" y="4876800"/>
            <a:ext cx="3962400" cy="1993491"/>
            <a:chOff x="1066800" y="1905000"/>
            <a:chExt cx="2578642" cy="2056675"/>
          </a:xfrm>
        </p:grpSpPr>
        <p:pic>
          <p:nvPicPr>
            <p:cNvPr id="21" name="Picture 6" descr="C:\Users\Doel-1612i3\Desktop\English\MA-60_Airliners-s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0"/>
              <a:ext cx="2578642" cy="164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66800" y="3548884"/>
              <a:ext cx="2578642" cy="41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</p:grpSp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r="21026" b="1495"/>
          <a:stretch/>
        </p:blipFill>
        <p:spPr>
          <a:xfrm>
            <a:off x="2895600" y="2590800"/>
            <a:ext cx="2953657" cy="204399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r="5373" b="9643"/>
          <a:stretch/>
        </p:blipFill>
        <p:spPr>
          <a:xfrm>
            <a:off x="4876800" y="4876800"/>
            <a:ext cx="3664538" cy="1421805"/>
          </a:xfrm>
          <a:prstGeom prst="rect">
            <a:avLst/>
          </a:prstGeom>
        </p:spPr>
      </p:pic>
      <p:pic>
        <p:nvPicPr>
          <p:cNvPr id="2050" name="Picture 2" descr="C:\Users\Doel-1612i3\Desktop\p-3\tomt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61" y="533400"/>
            <a:ext cx="3283539" cy="20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228600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Some uses of wheels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6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763000" cy="4191000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 smtClean="0"/>
              <a:t>a) 	What are the uses of wheel?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b)	How have wheels helped human</a:t>
            </a:r>
            <a:br>
              <a:rPr lang="en-US" sz="3600" b="1" dirty="0" smtClean="0"/>
            </a:br>
            <a:r>
              <a:rPr lang="en-US" sz="3600" b="1" dirty="0" smtClean="0"/>
              <a:t>    civilization?</a:t>
            </a:r>
            <a:endParaRPr lang="en-US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0886" y="220980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smtClean="0"/>
              <a:t>Group Work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26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38101"/>
            <a:ext cx="8521700" cy="647699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Fill in the blanks with suitable word from the box:-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" y="1676400"/>
            <a:ext cx="9144000" cy="51054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Although the wheel is a very (a) ……       invention, the history of its origin is unknown. Experts guess that the first wheel was developed from a circular object. </a:t>
            </a:r>
            <a:r>
              <a:rPr lang="en-US" sz="3600" b="1" dirty="0">
                <a:solidFill>
                  <a:schemeClr val="tx1"/>
                </a:solidFill>
              </a:rPr>
              <a:t>The early man observed that a huge piece of stone could be rolled easily if it was (b) </a:t>
            </a:r>
            <a:r>
              <a:rPr lang="en-US" sz="3600" b="1" dirty="0" smtClean="0">
                <a:solidFill>
                  <a:schemeClr val="tx1"/>
                </a:solidFill>
              </a:rPr>
              <a:t>……….       in </a:t>
            </a:r>
            <a:r>
              <a:rPr lang="en-US" sz="3600" b="1" dirty="0">
                <a:solidFill>
                  <a:schemeClr val="tx1"/>
                </a:solidFill>
              </a:rPr>
              <a:t>shape. Similarly, a heavy tree-trunk is (c) </a:t>
            </a:r>
            <a:r>
              <a:rPr lang="en-US" sz="3600" b="1" dirty="0" smtClean="0">
                <a:solidFill>
                  <a:schemeClr val="tx1"/>
                </a:solidFill>
              </a:rPr>
              <a:t>……          to </a:t>
            </a:r>
            <a:r>
              <a:rPr lang="en-US" sz="3600" b="1" dirty="0">
                <a:solidFill>
                  <a:schemeClr val="tx1"/>
                </a:solidFill>
              </a:rPr>
              <a:t>carry ; but it can be rolled away with less effort. Even , a gigantic tree-trunk can be moved easily using other small and round trunks as rollers under it. Thus, early man took advantage of rolling objects and developed </a:t>
            </a:r>
            <a:r>
              <a:rPr lang="en-US" sz="3600" b="1" dirty="0" smtClean="0">
                <a:solidFill>
                  <a:schemeClr val="tx1"/>
                </a:solidFill>
              </a:rPr>
              <a:t>the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(d</a:t>
            </a:r>
            <a:r>
              <a:rPr lang="en-US" sz="3600" b="1" dirty="0">
                <a:solidFill>
                  <a:schemeClr val="tx1"/>
                </a:solidFill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</a:rPr>
              <a:t>…..        </a:t>
            </a:r>
            <a:r>
              <a:rPr lang="en-US" sz="3600" b="1" dirty="0">
                <a:solidFill>
                  <a:schemeClr val="tx1"/>
                </a:solidFill>
              </a:rPr>
              <a:t>wheel. Apart from its mechanical advantage, a wheel’s mobility has contributed (e) </a:t>
            </a:r>
            <a:r>
              <a:rPr lang="en-US" sz="3600" b="1" dirty="0" smtClean="0">
                <a:solidFill>
                  <a:schemeClr val="tx1"/>
                </a:solidFill>
              </a:rPr>
              <a:t>……      to </a:t>
            </a:r>
            <a:r>
              <a:rPr lang="en-US" sz="3600" b="1" dirty="0">
                <a:solidFill>
                  <a:schemeClr val="tx1"/>
                </a:solidFill>
              </a:rPr>
              <a:t>the </a:t>
            </a:r>
            <a:r>
              <a:rPr lang="en-US" sz="3600" b="1" dirty="0" smtClean="0">
                <a:solidFill>
                  <a:schemeClr val="tx1"/>
                </a:solidFill>
              </a:rPr>
              <a:t>civilization.</a:t>
            </a:r>
            <a:endParaRPr lang="en-US" sz="3600" b="1" dirty="0">
              <a:solidFill>
                <a:schemeClr val="tx1"/>
              </a:solidFill>
            </a:endParaRPr>
          </a:p>
          <a:p>
            <a:pPr algn="just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898267"/>
            <a:ext cx="8001000" cy="6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86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difficult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986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much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986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Circular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500" y="986135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important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986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heavy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98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first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4236 0.0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1667 0.27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3334 0.3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62083 0.53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0417 0.59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28600"/>
            <a:ext cx="6629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chemeClr val="tx1"/>
                </a:solidFill>
              </a:rPr>
              <a:t>Home Work</a:t>
            </a:r>
          </a:p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6482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tx1"/>
                </a:solidFill>
              </a:rPr>
              <a:t>Have you ever travelled by bus or car? Do you have any experience of one wheel falls flat while travelling? If yes, give a description of your experience. If no, imagine such a situation and write a paragraph about it.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381000"/>
            <a:ext cx="7620000" cy="6197600"/>
            <a:chOff x="304800" y="381000"/>
            <a:chExt cx="7620000" cy="6197600"/>
          </a:xfr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" name="Rectangle 1"/>
            <p:cNvSpPr/>
            <p:nvPr/>
          </p:nvSpPr>
          <p:spPr>
            <a:xfrm>
              <a:off x="1447800" y="381000"/>
              <a:ext cx="6477000" cy="1447800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smtClean="0">
                  <a:solidFill>
                    <a:schemeClr val="tx1"/>
                  </a:solidFill>
                </a:rPr>
                <a:t>Thanks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Doel-1612i3\Desktop\English\22eb3b393d4c86aac5d9631988f371d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92400"/>
              <a:ext cx="4953000" cy="3886200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40802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4343400"/>
            <a:ext cx="3810000" cy="22098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Subject: 	English</a:t>
            </a:r>
          </a:p>
          <a:p>
            <a:r>
              <a:rPr lang="en-US" sz="2800" b="1" dirty="0" smtClean="0"/>
              <a:t>Class: 	Eight</a:t>
            </a:r>
          </a:p>
          <a:p>
            <a:r>
              <a:rPr lang="en-US" sz="2800" b="1" dirty="0" smtClean="0"/>
              <a:t>Unite: 	Nine</a:t>
            </a:r>
          </a:p>
          <a:p>
            <a:r>
              <a:rPr lang="en-US" sz="2800" b="1" dirty="0" smtClean="0"/>
              <a:t>Lesson: 	1</a:t>
            </a:r>
          </a:p>
          <a:p>
            <a:r>
              <a:rPr lang="en-US" sz="2800" b="1" dirty="0" smtClean="0"/>
              <a:t>Title:		The Wheel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12821" y="1524000"/>
            <a:ext cx="5706979" cy="243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Muhammad </a:t>
            </a:r>
            <a:r>
              <a:rPr lang="en-US" sz="3600" b="1" dirty="0" err="1">
                <a:solidFill>
                  <a:schemeClr val="tx1"/>
                </a:solidFill>
              </a:rPr>
              <a:t>TajKir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Hossain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Senior Teacher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 err="1">
                <a:solidFill>
                  <a:schemeClr val="tx1"/>
                </a:solidFill>
              </a:rPr>
              <a:t>Moniria</a:t>
            </a:r>
            <a:r>
              <a:rPr lang="en-US" sz="3600" b="1" dirty="0">
                <a:solidFill>
                  <a:schemeClr val="tx1"/>
                </a:solidFill>
              </a:rPr>
              <a:t> High School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 err="1">
                <a:solidFill>
                  <a:schemeClr val="tx1"/>
                </a:solidFill>
              </a:rPr>
              <a:t>Parbatipur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Dinajpur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04800"/>
            <a:ext cx="3124200" cy="838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Introduction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4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491370"/>
            <a:ext cx="728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one is easier to move?  Why?</a:t>
            </a:r>
            <a:endParaRPr lang="en-US" b="1" dirty="0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r="25173"/>
          <a:stretch/>
        </p:blipFill>
        <p:spPr>
          <a:xfrm>
            <a:off x="5391835" y="247439"/>
            <a:ext cx="2402114" cy="4832561"/>
          </a:xfrm>
          <a:ln>
            <a:solidFill>
              <a:schemeClr val="bg1"/>
            </a:solidFill>
          </a:ln>
          <a:effectLst/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5883" r="3861" b="9134"/>
          <a:stretch/>
        </p:blipFill>
        <p:spPr>
          <a:xfrm>
            <a:off x="852905" y="914400"/>
            <a:ext cx="453893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43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457199"/>
            <a:ext cx="4191000" cy="6108781"/>
            <a:chOff x="2667000" y="457199"/>
            <a:chExt cx="4191000" cy="6108781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247342"/>
              <a:ext cx="4191000" cy="5318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667000" y="457199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/>
                <a:t>The Wheel</a:t>
              </a:r>
              <a:endParaRPr 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000" b="1" u="sng" dirty="0" smtClean="0"/>
              <a:t>Learning outcomes: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/>
              <a:t>By the end </a:t>
            </a:r>
            <a:r>
              <a:rPr lang="en-US" sz="3600" b="1" dirty="0" smtClean="0"/>
              <a:t>of the </a:t>
            </a:r>
            <a:r>
              <a:rPr lang="en-US" sz="3600" b="1" dirty="0"/>
              <a:t>lesson</a:t>
            </a:r>
            <a:r>
              <a:rPr lang="en-US" sz="3600" b="1" dirty="0" smtClean="0"/>
              <a:t>, </a:t>
            </a:r>
            <a:r>
              <a:rPr lang="en-US" sz="3600" b="1" dirty="0"/>
              <a:t>learners will be able </a:t>
            </a:r>
            <a:r>
              <a:rPr lang="en-US" sz="3600" b="1" dirty="0" smtClean="0"/>
              <a:t>to-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 use </a:t>
            </a:r>
            <a:r>
              <a:rPr lang="en-US" sz="3600" b="1" dirty="0"/>
              <a:t>key words:- Invent, Civilization, </a:t>
            </a:r>
            <a:r>
              <a:rPr lang="en-US" sz="3600" b="1" dirty="0" smtClean="0"/>
              <a:t>Turbine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read and </a:t>
            </a:r>
            <a:r>
              <a:rPr lang="en-US" sz="3600" b="1" dirty="0"/>
              <a:t>answer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/>
              <a:t>participate in </a:t>
            </a:r>
            <a:r>
              <a:rPr lang="en-US" sz="3600" b="1" dirty="0" smtClean="0"/>
              <a:t>conversations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 fill in </a:t>
            </a:r>
            <a:r>
              <a:rPr lang="en-US" sz="3600" b="1" dirty="0"/>
              <a:t>the </a:t>
            </a:r>
            <a:r>
              <a:rPr lang="en-US" sz="3600" b="1" dirty="0" smtClean="0"/>
              <a:t>blanks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6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33400"/>
            <a:ext cx="2209800" cy="990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Turbine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447800" y="4648200"/>
            <a:ext cx="6324600" cy="990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u="sng" dirty="0" smtClean="0">
                <a:solidFill>
                  <a:schemeClr val="tx1"/>
                </a:solidFill>
              </a:rPr>
              <a:t>turbine</a:t>
            </a:r>
            <a:r>
              <a:rPr lang="en-US" sz="4000" b="1" dirty="0" smtClean="0">
                <a:solidFill>
                  <a:schemeClr val="tx1"/>
                </a:solidFill>
              </a:rPr>
              <a:t> is used </a:t>
            </a:r>
            <a:r>
              <a:rPr lang="en-US" sz="4000" b="1" smtClean="0">
                <a:solidFill>
                  <a:schemeClr val="tx1"/>
                </a:solidFill>
              </a:rPr>
              <a:t>to move </a:t>
            </a:r>
            <a:r>
              <a:rPr lang="en-US" sz="4000" b="1" smtClean="0"/>
              <a:t>wheel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3557626" cy="330081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838200" y="1981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type of machine which is used to generate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The </a:t>
            </a:r>
            <a:r>
              <a:rPr lang="en-US" sz="4400" b="1" u="sng" dirty="0" smtClean="0">
                <a:solidFill>
                  <a:schemeClr val="tx1"/>
                </a:solidFill>
              </a:rPr>
              <a:t>civilization</a:t>
            </a:r>
            <a:r>
              <a:rPr lang="en-US" sz="4400" b="1" dirty="0" smtClean="0">
                <a:solidFill>
                  <a:schemeClr val="tx1"/>
                </a:solidFill>
              </a:rPr>
              <a:t> is changed day by day.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4" y="2895600"/>
            <a:ext cx="2964976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Civilization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5200" y="2895600"/>
            <a:ext cx="5562600" cy="1371600"/>
            <a:chOff x="3581400" y="2743200"/>
            <a:chExt cx="5562600" cy="1371600"/>
          </a:xfrm>
        </p:grpSpPr>
        <p:sp>
          <p:nvSpPr>
            <p:cNvPr id="5" name="Rectangle 4"/>
            <p:cNvSpPr/>
            <p:nvPr/>
          </p:nvSpPr>
          <p:spPr>
            <a:xfrm>
              <a:off x="5638800" y="2743200"/>
              <a:ext cx="3505200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The stage of human social development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581400" y="2971800"/>
              <a:ext cx="13716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941" y="224287"/>
            <a:ext cx="7662614" cy="1504950"/>
            <a:chOff x="462941" y="224287"/>
            <a:chExt cx="7662614" cy="1504950"/>
          </a:xfrm>
        </p:grpSpPr>
        <p:pic>
          <p:nvPicPr>
            <p:cNvPr id="1026" name="Picture 2" descr="C:\Users\Doel-1612i3\Desktop\3\amish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1" y="251295"/>
              <a:ext cx="2205142" cy="138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888059" y="224287"/>
              <a:ext cx="5237496" cy="1504950"/>
              <a:chOff x="2763504" y="240214"/>
              <a:chExt cx="5237496" cy="1504950"/>
            </a:xfrm>
          </p:grpSpPr>
          <p:pic>
            <p:nvPicPr>
              <p:cNvPr id="1027" name="Picture 3" descr="C:\Users\Doel-1612i3\Desktop\p-3\cc_entrance_jones2031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7073" y="267222"/>
                <a:ext cx="1999469" cy="1424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Doel-1612i3\Desktop\3\house-loan-1-online-dhaka-guid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3445" y="313240"/>
                <a:ext cx="1267555" cy="1378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Doel-1612i3\Desktop\3\rampura-bg2012040513191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29924"/>
              <a:stretch/>
            </p:blipFill>
            <p:spPr bwMode="auto">
              <a:xfrm>
                <a:off x="2763504" y="240214"/>
                <a:ext cx="1427496" cy="1504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39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3124200" cy="990600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Invent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4724400" cy="20828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Create something that has not existed before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8686800" cy="990600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Bill Gates has  invented Microsoft word.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3429000" cy="2286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Doel-1612i3\Desktop\Tajkir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42483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8153400" cy="99059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Read the text silently and answer the following questions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8580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We can find wheels everywhere on automobiles, on most factory and farm equipment.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a. What is a wheel?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667000"/>
            <a:ext cx="6075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Answer: A wheel is a circular object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3429000"/>
            <a:ext cx="528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b. Where can we find wheels?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421" y="838200"/>
            <a:ext cx="619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Ask &amp; answer the questions in pairs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373</Words>
  <Application>Microsoft Office PowerPoint</Application>
  <PresentationFormat>On-screen Show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Welcome</vt:lpstr>
      <vt:lpstr>PowerPoint Presentation</vt:lpstr>
      <vt:lpstr>PowerPoint Presentation</vt:lpstr>
      <vt:lpstr>PowerPoint Presentation</vt:lpstr>
      <vt:lpstr>Learning outcomes:</vt:lpstr>
      <vt:lpstr>PowerPoint Presentation</vt:lpstr>
      <vt:lpstr>PowerPoint Presentation</vt:lpstr>
      <vt:lpstr>PowerPoint Presentation</vt:lpstr>
      <vt:lpstr>Read the text silently and answer the following questions</vt:lpstr>
      <vt:lpstr>PowerPoint Presentation</vt:lpstr>
      <vt:lpstr>a)  What are the uses of wheel?  b) How have wheels helped human     civilization?</vt:lpstr>
      <vt:lpstr>Fill in the blanks with suitable word from the box:-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all</dc:title>
  <dc:creator>Doel-1612i3</dc:creator>
  <cp:lastModifiedBy>Doel-1612i3</cp:lastModifiedBy>
  <cp:revision>213</cp:revision>
  <dcterms:created xsi:type="dcterms:W3CDTF">2006-08-16T00:00:00Z</dcterms:created>
  <dcterms:modified xsi:type="dcterms:W3CDTF">2013-10-09T08:34:38Z</dcterms:modified>
</cp:coreProperties>
</file>